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306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1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28F49-69C4-46B5-8042-82B05A80E3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7B632F-5933-4DA4-B98B-BC5C264F44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2C1EF-BF29-43D2-8A06-5F19687F3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51010E-F7F0-48D9-BD29-7372FCD2C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AFDFC-9078-497F-BC0E-B65FFA9E5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608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AA088-D219-4A10-A072-383F6B196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98C7AF-456C-4C8C-AB18-9170203D8F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CA06E-B599-4309-8E9C-FA9972AD7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E73EA-9083-4C80-8E1D-3C3AE6CCF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582A54-FB5F-479C-8A5F-1CAFA2A04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880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EAE2C8-3DF0-4C63-9AC9-EF59317395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9D1F9B-33DD-4314-AB89-259014D59A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D758B9-4C03-4BC9-BD4C-C4442071B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3A8FF-C6F3-4AD9-AB87-D44D6BEA4B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0DCD7D-A696-45A8-B0BD-6F60AC448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639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E116E-AF49-4705-B004-B862B8137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88BD0-41E4-4262-A702-5FA0F32CA5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08CB1F-F4F0-4CBD-8D42-59015A46B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58B7F-F99A-4BCB-9C2A-073F122C5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5FD90-4F30-4DD5-B380-7CA5BC445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041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761D08-1A99-4DA8-8BCC-BE80F1885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1448E7-9E99-44EC-B417-175751A18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BA8694-95AE-453E-A4A5-663AF4D773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C08B7-B7C1-46A1-BFB1-140C5C374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76C22-F6AD-4292-9E44-CC9D2682D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854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F999A-D8B1-41C7-A151-8AEC3A4D1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62A53-B567-4F7A-9B6D-D1BFB5585C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FA9C49-D915-45B5-AA4B-D1A08B191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3D2910-9A09-41B6-95C3-25F9665CB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F456B2-DB51-4D9C-9475-A39330F6E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808E38-65B5-4F25-A88F-318FD6E8C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08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5866C-A3E8-42DF-A839-3DC92DB44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D53B1D-23AF-4BD3-93DF-B43CC672E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435DD4-C2BB-4FBF-A7B5-C7A15285F6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88EFEA-FAA1-4AB9-A037-0A9CB0A329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081DF6-0177-492D-9598-DBFD262797D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428008-2FA3-4C15-A30B-FB4074717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A9F20A-B2A2-4BEB-914A-ABFC2EA1E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32BE58-EC3B-46DA-AA2E-5E8E81461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821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F9CBA-32E4-4F28-8924-BB5AC5E3E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E32745-120C-42FE-849F-639F666B0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DD4BA1-BE82-4992-AA0A-32D316FB6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F677A3-1AAA-4325-A111-7980B442A5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144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D780A4-C53D-40BA-B45C-C8C9FF2BE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FB6AFF-FC5A-41CD-93C6-DF03ED594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D9A894-EDBC-4B94-84E4-89AA0946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06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F6AD4-8569-46F4-BA82-753B18091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F9233-1D26-4DD3-8902-333A0E6485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9A0D50-F3D4-41AA-9FEE-D7C07789BF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2351E8-1A19-4218-A55D-12D073B0C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73F61-DDB7-4EDC-8FD2-1E2BB1917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4DCB48-4816-4454-AB78-F497ADF16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906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B9A22-3860-477B-9545-BE3E5DF15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606D86-8297-41B7-B1C3-68B6DF09E6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405769-C50C-4ABC-A0BF-578118586B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726E30-2DF8-49C4-9D65-BA1411AB7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734F5B-DD29-4E00-8830-A1E1F4E6C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5B9576-D403-4C0D-91D1-478BADF42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360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D6B0CC-AA80-442C-8995-9BB67CB46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349633-7416-436F-A66E-8C4715AD1C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6C333-D9BE-410B-9BFF-8571013BED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BF10D-520D-4D5D-9493-B26646A9C49C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AA590F-D0C7-4BF1-8F29-023F5DB9F6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B84BDD-E356-49C1-8A92-6D36929272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090F5-C780-44F4-BF3C-6EB5B87A3F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527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FA3DE51-FFCB-49B3-B9DE-F9E65803D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259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9D8741-EE8B-4AA9-B9DC-03B2C86AD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239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ADF252D-D831-442F-9A13-23DFAFCE9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219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6A0D2F-01E5-41FB-876F-ADD0233480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781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123B22-819E-4B21-BBD0-A3967AE79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536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F17355-305C-46EA-A8EC-381BDBEAF2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81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D968CD-7F8C-47D2-9D43-27F18C46E2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489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6DCBF0-7E22-4D9C-9763-960A79EE9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02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6FC07A-C6D4-429E-8EFE-7DF0E9ACC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0425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AA148D-053C-4286-BB17-CAA4861C3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230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8E5C8A-760E-4C94-816D-DFD81DC68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04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F7A0E8-01A1-445B-A192-A7AC83506B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4681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A8D8747-0BD8-42E4-87CA-51C050ECF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814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EC01C5-E527-4918-89B5-73E81FC752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1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8C7FE4-1D83-473A-8B26-F370D0AD6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386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211E99-DDCF-47BB-919B-DCC27157F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4642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3D9CE6-CFDC-46E9-AF09-A74921C334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4233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90EF029-7E98-4CE4-A3E8-783B4C4CE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9953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D5E67D-5738-4D88-80A1-AC967A641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4954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7B81E0-F3DD-4E78-A6F2-BF64134D8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8784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3229F0-20BA-4E09-823F-DF03E32B3D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6155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7F4E755-BE0B-4092-AA26-255223BCE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804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9A73DA2-264D-41D7-9C38-0E1496DEB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0166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DB22D9-CF5A-4C17-AA77-625A19DC4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095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359DEF-0265-405F-8EC3-668AC68269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1125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8BBC39-9C5E-4CBD-BB07-803B28C1C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7653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D3785E-EFEE-4C44-9A61-89037A781B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1910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5F6C4D-4A5A-4C1D-AED9-AAB1DB6F24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9432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3E4E2A2-082C-419A-8270-27FE806B8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410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9825BC-1327-4849-812E-834D37091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9622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A27C638-22F5-4887-8917-7270B2262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9941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366CDA2-0D73-465B-8F8E-E2F6E8E59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6348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40F57AA-1C81-47CD-9E66-BF4D46ACCA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21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6D0469-AD51-4F31-8003-7ECE9F2422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295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AA53A5E-70CC-407F-899F-93788F733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764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7E48CF-A3FB-4692-B8DC-EA21B051C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21416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7B45F20-BCDC-456F-98D7-3872C8B12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5848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C22E1A-0F75-4A3D-A8C5-00AA1D746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6235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611521-FFF6-4A1D-8332-7386C4B1E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1011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049244-A734-4574-894C-33163847D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547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079E4B-8726-4D49-96FF-E6D5F49C9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670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DED0F7-767B-420D-B51F-F2B3932CC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914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0540C7-728F-45A9-9680-D9E5B7B65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3635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AD48F4-EEB2-417D-BEFC-4C5BF1C322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177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B563C08-1DFF-4D1D-9B0D-99A3FCDDA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12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E4D71F1-3460-47A0-B327-228D3CAB2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41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1E99EE-98F4-4FD1-8F9F-A8317A552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82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CF4FD6A-B693-4B30-B4C4-7FBDDF0AC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13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A10ED35-F680-4A1A-948E-8B8D7AF05A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75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Widescreen</PresentationFormat>
  <Paragraphs>0</Paragraphs>
  <Slides>49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Melanie Glezos</dc:creator>
  <cp:lastModifiedBy>Melanie Glezos</cp:lastModifiedBy>
  <cp:revision>3</cp:revision>
  <dcterms:created xsi:type="dcterms:W3CDTF">2019-03-01T19:40:18Z</dcterms:created>
  <dcterms:modified xsi:type="dcterms:W3CDTF">2019-03-01T19:57:17Z</dcterms:modified>
</cp:coreProperties>
</file>